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96F2-7860-4197-BC4E-DB773BBCAAD1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B75A-0D2F-489F-8F4F-39BB385BC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B75A-0D2F-489F-8F4F-39BB385BC7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B75A-0D2F-489F-8F4F-39BB385BC7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BD82-0C25-4E5B-9678-C3A5C2966E72}" type="datetimeFigureOut">
              <a:rPr lang="en-US" smtClean="0"/>
              <a:pPr/>
              <a:t>03-Jul-13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A802-654A-450D-BD5D-3BEFB3E4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010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স্বাগতম</a:t>
            </a:r>
            <a:r>
              <a:rPr lang="en-US" sz="16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6600" dirty="0">
              <a:solidFill>
                <a:srgbClr val="92D05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52800"/>
            <a:ext cx="5715000" cy="3276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দলীয়</a:t>
            </a:r>
            <a:r>
              <a:rPr lang="en-US" sz="13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3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13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3800" dirty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অনুপ্রস্থ</a:t>
            </a:r>
            <a:r>
              <a:rPr lang="en-US" sz="3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অনুদৈর্ঘ্য</a:t>
            </a:r>
            <a:r>
              <a:rPr lang="en-US" sz="3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3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তরঙ্গর</a:t>
            </a:r>
            <a:r>
              <a:rPr lang="en-US" sz="3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3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পার্থক্য</a:t>
            </a:r>
            <a:r>
              <a:rPr lang="en-US" sz="3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36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solidFill>
                <a:srgbClr val="92D05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দৈর্ঘ্য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দ্বারা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প্রকাশ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করা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6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১।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83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২।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61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C000"/>
                </a:solidFill>
                <a:latin typeface="SolaimanLipi" pitchFamily="65" charset="0"/>
                <a:cs typeface="SolaimanLipi" pitchFamily="65" charset="0"/>
              </a:rPr>
              <a:t>মুল্যায়ন</a:t>
            </a:r>
            <a:r>
              <a:rPr lang="en-US" sz="16600" dirty="0" smtClean="0">
                <a:solidFill>
                  <a:srgbClr val="FFC000"/>
                </a:solidFill>
              </a:rPr>
              <a:t> </a:t>
            </a:r>
            <a:endParaRPr lang="en-US" sz="16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তরঙ্গের</a:t>
            </a:r>
            <a:r>
              <a:rPr lang="en-US" sz="40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তিনটি</a:t>
            </a:r>
            <a:r>
              <a:rPr lang="en-US" sz="40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বৈশিষ্ট</a:t>
            </a:r>
            <a:r>
              <a:rPr lang="en-US" sz="40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40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40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4000" dirty="0">
              <a:solidFill>
                <a:srgbClr val="92D05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বাড়ির</a:t>
            </a:r>
            <a:r>
              <a:rPr lang="en-US" sz="96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r>
              <a:rPr lang="en-US" sz="96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96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তরঙ্গবেগ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তরঙ্গদৈর্ঘের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মধ্যে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সম্পর্ক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স্থাপন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28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28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ধন্যবাদ</a:t>
            </a:r>
            <a:r>
              <a:rPr lang="en-US" sz="16600" dirty="0" smtClean="0"/>
              <a:t> </a:t>
            </a:r>
            <a:endParaRPr lang="en-US" sz="16600" dirty="0"/>
          </a:p>
        </p:txBody>
      </p:sp>
      <p:pic>
        <p:nvPicPr>
          <p:cNvPr id="3" name="Picture 2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7620000" cy="2514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পরিচিতি</a:t>
            </a:r>
            <a:r>
              <a:rPr lang="en-US" sz="166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66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956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শহিদুল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ইসলাম</a:t>
            </a:r>
            <a:endParaRPr lang="en-US" sz="36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সহকারি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গনিত</a:t>
            </a:r>
            <a:endParaRPr lang="en-US" sz="36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খোকসা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জানিপুর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পাইলট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মাধ্যমিক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বিদ্যালয়</a:t>
            </a:r>
            <a:r>
              <a:rPr lang="en-US" sz="36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নবম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শ্রেনী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বিষয়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পদার্থ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বিজ্ঞান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ছবিতে</a:t>
            </a:r>
            <a:r>
              <a:rPr lang="en-US" sz="66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কি</a:t>
            </a:r>
            <a:r>
              <a:rPr lang="en-US" sz="66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দেখতে</a:t>
            </a:r>
            <a:r>
              <a:rPr lang="en-US" sz="66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পাচ্ছ</a:t>
            </a:r>
            <a:r>
              <a:rPr lang="en-US" sz="66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66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6" descr="http://www.physicsclassroom.com/class/sound/tf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76400"/>
            <a:ext cx="3919071" cy="3276600"/>
          </a:xfrm>
          <a:prstGeom prst="rect">
            <a:avLst/>
          </a:prstGeom>
          <a:noFill/>
        </p:spPr>
      </p:pic>
      <p:pic>
        <p:nvPicPr>
          <p:cNvPr id="4" name="Picture 4" descr="http://www.ualberta.ca/~pogosyan/teaching/PHYS_130/images/monopol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676400"/>
            <a:ext cx="3200400" cy="3200400"/>
          </a:xfrm>
          <a:prstGeom prst="rect">
            <a:avLst/>
          </a:prstGeom>
          <a:noFill/>
        </p:spPr>
      </p:pic>
      <p:pic>
        <p:nvPicPr>
          <p:cNvPr id="5" name="Picture 4" descr="http://www.ualberta.ca/~pogosyan/teaching/PHYS_130/images/monopol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828800"/>
            <a:ext cx="32004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পকুরের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পানিতে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ঢিল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ছুড়লে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আমরা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ঢেউ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দেখতে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পাই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বাতাসে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সঞ্ছালন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কিভাবে</a:t>
            </a:r>
            <a:r>
              <a:rPr lang="en-US" sz="2800" dirty="0" smtClean="0">
                <a:solidFill>
                  <a:srgbClr val="00B0F0"/>
                </a:solidFill>
                <a:latin typeface="SolaimanLipi" pitchFamily="65" charset="0"/>
                <a:cs typeface="SolaimanLipi" pitchFamily="65" charset="0"/>
              </a:rPr>
              <a:t> ? </a:t>
            </a:r>
            <a:endParaRPr lang="en-US" sz="2800" dirty="0">
              <a:solidFill>
                <a:srgbClr val="00B0F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115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শিরনাম</a:t>
            </a:r>
            <a:r>
              <a:rPr lang="en-US" sz="115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1500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38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4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11500" dirty="0" smtClean="0">
                <a:solidFill>
                  <a:schemeClr val="accent4"/>
                </a:solidFill>
                <a:latin typeface="SolaimanLipi" pitchFamily="65" charset="0"/>
                <a:cs typeface="SolaimanLipi" pitchFamily="65" charset="0"/>
              </a:rPr>
              <a:t>  ও </a:t>
            </a:r>
            <a:r>
              <a:rPr lang="en-US" sz="11500" dirty="0" err="1" smtClean="0">
                <a:solidFill>
                  <a:schemeClr val="accent4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11500" dirty="0" smtClean="0">
                <a:solidFill>
                  <a:schemeClr val="accent4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1500" dirty="0">
              <a:solidFill>
                <a:schemeClr val="accent4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শিখন</a:t>
            </a:r>
            <a:r>
              <a:rPr lang="en-US" sz="13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ফল</a:t>
            </a:r>
            <a:r>
              <a:rPr lang="en-US" sz="138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3800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971800"/>
            <a:ext cx="7772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১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তরঙ্গের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বৈশিষ্ট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endParaRPr lang="en-US" sz="32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তরঙ্গের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শ্রেনী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বিভাগ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endParaRPr lang="en-US" sz="2800" dirty="0" smtClean="0">
              <a:solidFill>
                <a:srgbClr val="00B05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৩।অনুপ্রস্থ ও </a:t>
            </a:r>
            <a:r>
              <a:rPr lang="en-US" sz="2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অনুদৈর্ঘ</a:t>
            </a:r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তরঙ্গের</a:t>
            </a:r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সঙ্গা</a:t>
            </a:r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লিখতে</a:t>
            </a:r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তরঙ্গের</a:t>
            </a:r>
            <a:r>
              <a:rPr lang="en-US" sz="11500" dirty="0" smtClean="0"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1500" dirty="0" err="1" smtClean="0"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বৈশিষ্ট</a:t>
            </a:r>
            <a:r>
              <a:rPr lang="en-US" sz="11500" dirty="0" smtClean="0"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11500" dirty="0">
              <a:solidFill>
                <a:schemeClr val="accent3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752600"/>
            <a:ext cx="7334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1600200"/>
            <a:ext cx="10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সঙ্কোচন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5240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তরংগ</a:t>
            </a:r>
            <a:r>
              <a:rPr lang="en-US" dirty="0" smtClean="0"/>
              <a:t> </a:t>
            </a:r>
            <a:r>
              <a:rPr lang="en-US" dirty="0" err="1" smtClean="0"/>
              <a:t>দৈ</a:t>
            </a:r>
            <a:r>
              <a:rPr lang="en-US" dirty="0" smtClean="0"/>
              <a:t> </a:t>
            </a:r>
            <a:r>
              <a:rPr lang="en-US" dirty="0" err="1" smtClean="0"/>
              <a:t>র্ঘ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0292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তরংগ</a:t>
            </a:r>
            <a:r>
              <a:rPr lang="en-US" dirty="0" smtClean="0"/>
              <a:t> </a:t>
            </a:r>
            <a:r>
              <a:rPr lang="en-US" dirty="0" err="1" smtClean="0"/>
              <a:t>দৈঘ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105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প্রসারন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93467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১।মাধ্যমের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কণাগুলোরস্পন্দন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গতির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ফলে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সৃষ্টি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endParaRPr lang="en-US" sz="2800" dirty="0" smtClean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২।তরঙ্গের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বেগ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মাধ্যমের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প্রকৃতির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উপর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নির্ভর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।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৩।তরঙ্গ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এক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স্থান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অন্যস্থানে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সঞ্চালন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2800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অনুপ্রস্থ</a:t>
            </a:r>
            <a:r>
              <a:rPr lang="en-US" sz="32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তরঙ্গঃ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কম্পনের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দিকের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লম্বভাবে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অগ্রসর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হয়তাকে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অনুপ্রস্থ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26" name="Picture 2" descr="C:\Users\SR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610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অনুদৈর্ঘ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তরঙ্গঃ</a:t>
            </a:r>
            <a:r>
              <a:rPr lang="en-US" sz="2400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কম্পনের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দিকের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সাথে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সমান্তরাল্ভাবে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অগ্রসর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তাকে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অনুদৈর্ঘ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বলে।যেমন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বায়ু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মাধ্যমের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তরঙ্গ</a:t>
            </a:r>
            <a:r>
              <a:rPr lang="en-US" sz="2400" dirty="0" smtClean="0">
                <a:solidFill>
                  <a:srgbClr val="92D05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2400" dirty="0">
              <a:solidFill>
                <a:srgbClr val="92D05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4" y="3200400"/>
            <a:ext cx="457203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SR\Pictures\2013-07-01\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76400"/>
            <a:ext cx="51943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R\Pictures\2013-07-01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924800" cy="27867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olaimanLipi" pitchFamily="65" charset="0"/>
                <a:cs typeface="SolaimanLipi" pitchFamily="65" charset="0"/>
              </a:rPr>
              <a:t>সাগরের</a:t>
            </a:r>
            <a:r>
              <a:rPr lang="en-US" sz="54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400" dirty="0" err="1" smtClean="0">
                <a:latin typeface="SolaimanLipi" pitchFamily="65" charset="0"/>
                <a:cs typeface="SolaimanLipi" pitchFamily="65" charset="0"/>
              </a:rPr>
              <a:t>ঢেউ</a:t>
            </a:r>
            <a:r>
              <a:rPr lang="en-US" sz="54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54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179</Words>
  <Application>Microsoft Office PowerPoint</Application>
  <PresentationFormat>On-screen Show (4:3)</PresentationFormat>
  <Paragraphs>38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</dc:creator>
  <cp:lastModifiedBy>SR</cp:lastModifiedBy>
  <cp:revision>40</cp:revision>
  <dcterms:created xsi:type="dcterms:W3CDTF">2013-06-30T07:16:13Z</dcterms:created>
  <dcterms:modified xsi:type="dcterms:W3CDTF">2013-07-03T06:57:25Z</dcterms:modified>
</cp:coreProperties>
</file>